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997" r:id="rId6"/>
    <p:sldId id="1028" r:id="rId7"/>
    <p:sldId id="1029" r:id="rId8"/>
    <p:sldId id="1030" r:id="rId9"/>
    <p:sldId id="1031" r:id="rId10"/>
    <p:sldId id="1032" r:id="rId11"/>
    <p:sldId id="1033" r:id="rId12"/>
    <p:sldId id="1034" r:id="rId13"/>
    <p:sldId id="1035" r:id="rId14"/>
    <p:sldId id="1036" r:id="rId15"/>
    <p:sldId id="1037" r:id="rId16"/>
    <p:sldId id="1038" r:id="rId17"/>
    <p:sldId id="1039" r:id="rId18"/>
    <p:sldId id="1040" r:id="rId19"/>
    <p:sldId id="1041" r:id="rId20"/>
    <p:sldId id="1042" r:id="rId21"/>
    <p:sldId id="1043" r:id="rId22"/>
    <p:sldId id="1044" r:id="rId23"/>
    <p:sldId id="1045" r:id="rId24"/>
    <p:sldId id="1046" r:id="rId25"/>
    <p:sldId id="1050" r:id="rId26"/>
    <p:sldId id="1051" r:id="rId27"/>
    <p:sldId id="1052" r:id="rId28"/>
    <p:sldId id="1053" r:id="rId29"/>
    <p:sldId id="1054" r:id="rId30"/>
    <p:sldId id="1055" r:id="rId31"/>
    <p:sldId id="1056" r:id="rId32"/>
    <p:sldId id="1057" r:id="rId33"/>
    <p:sldId id="1058" r:id="rId34"/>
    <p:sldId id="1059" r:id="rId35"/>
    <p:sldId id="1060" r:id="rId36"/>
    <p:sldId id="1061" r:id="rId37"/>
    <p:sldId id="1047" r:id="rId38"/>
    <p:sldId id="1048" r:id="rId39"/>
    <p:sldId id="1049" r:id="rId40"/>
    <p:sldId id="1062" r:id="rId41"/>
    <p:sldId id="1063" r:id="rId42"/>
    <p:sldId id="1064" r:id="rId43"/>
    <p:sldId id="1065" r:id="rId44"/>
    <p:sldId id="1066" r:id="rId45"/>
    <p:sldId id="1027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3E537510-606F-4B3A-AB35-FCC01CD2728E}">
          <p14:sldIdLst>
            <p14:sldId id="256"/>
            <p14:sldId id="997"/>
            <p14:sldId id="1028"/>
            <p14:sldId id="1029"/>
            <p14:sldId id="1030"/>
            <p14:sldId id="1031"/>
            <p14:sldId id="1032"/>
            <p14:sldId id="1033"/>
            <p14:sldId id="1034"/>
            <p14:sldId id="1035"/>
            <p14:sldId id="1036"/>
            <p14:sldId id="1037"/>
            <p14:sldId id="1038"/>
            <p14:sldId id="1039"/>
            <p14:sldId id="1040"/>
            <p14:sldId id="1041"/>
            <p14:sldId id="1042"/>
            <p14:sldId id="1043"/>
            <p14:sldId id="1044"/>
            <p14:sldId id="1045"/>
            <p14:sldId id="1046"/>
            <p14:sldId id="1050"/>
            <p14:sldId id="1051"/>
            <p14:sldId id="1052"/>
            <p14:sldId id="1053"/>
            <p14:sldId id="1054"/>
            <p14:sldId id="1055"/>
            <p14:sldId id="1056"/>
            <p14:sldId id="1057"/>
            <p14:sldId id="1058"/>
            <p14:sldId id="1059"/>
            <p14:sldId id="1060"/>
            <p14:sldId id="1061"/>
            <p14:sldId id="1047"/>
            <p14:sldId id="1048"/>
            <p14:sldId id="1049"/>
            <p14:sldId id="1062"/>
            <p14:sldId id="1063"/>
            <p14:sldId id="1064"/>
            <p14:sldId id="1065"/>
            <p14:sldId id="1066"/>
            <p14:sldId id="10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B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4" y="8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CB164D-7295-4ED3-A054-708C8EA8083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6230BE-8F83-43E7-AA8D-263CA52B5CC8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97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64D-7295-4ED3-A054-708C8EA8083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30BE-8F83-43E7-AA8D-263CA52B5C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829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64D-7295-4ED3-A054-708C8EA8083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30BE-8F83-43E7-AA8D-263CA52B5C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760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64D-7295-4ED3-A054-708C8EA8083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30BE-8F83-43E7-AA8D-263CA52B5C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74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64D-7295-4ED3-A054-708C8EA8083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30BE-8F83-43E7-AA8D-263CA52B5CC8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40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64D-7295-4ED3-A054-708C8EA8083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30BE-8F83-43E7-AA8D-263CA52B5C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909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64D-7295-4ED3-A054-708C8EA8083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30BE-8F83-43E7-AA8D-263CA52B5C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676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64D-7295-4ED3-A054-708C8EA8083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30BE-8F83-43E7-AA8D-263CA52B5C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986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64D-7295-4ED3-A054-708C8EA8083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30BE-8F83-43E7-AA8D-263CA52B5C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479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64D-7295-4ED3-A054-708C8EA8083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30BE-8F83-43E7-AA8D-263CA52B5C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29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64D-7295-4ED3-A054-708C8EA8083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30BE-8F83-43E7-AA8D-263CA52B5C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826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DCB164D-7295-4ED3-A054-708C8EA8083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86230BE-8F83-43E7-AA8D-263CA52B5C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615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1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13D8FAB5-A390-00F5-3A03-44F9964EC1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부제목 6">
            <a:extLst>
              <a:ext uri="{FF2B5EF4-FFF2-40B4-BE49-F238E27FC236}">
                <a16:creationId xmlns:a16="http://schemas.microsoft.com/office/drawing/2014/main" id="{9231D0B8-F180-9D35-8945-B6255A1BCC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그림 8" descr="텍스트, 폰트, 스크린샷, 로고이(가) 표시된 사진&#10;&#10;자동 생성된 설명">
            <a:extLst>
              <a:ext uri="{FF2B5EF4-FFF2-40B4-BE49-F238E27FC236}">
                <a16:creationId xmlns:a16="http://schemas.microsoft.com/office/drawing/2014/main" id="{016EB6D4-911F-6301-120C-341E06E65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06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870D8B9A-2D17-215F-1165-4BA29887B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50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0775397F-46ED-F69A-22BF-1AE7E0C8F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23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BD9ECF49-3A42-D036-D138-88E92E394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91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C66765D2-7E5A-8F95-B38D-B3993FB35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75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D1D21D3C-BC8D-3EB2-598C-CF9569F68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42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CB9AAF54-8F09-E949-B114-45493799B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47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69863E0C-F9AC-A86D-F595-09B56B8E0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0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0D7D3933-0E1B-950C-843A-BBE1EF59B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53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830C283F-20C6-BF49-AA45-AA684C4D4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92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만화 영화이(가) 표시된 사진&#10;&#10;자동 생성된 설명">
            <a:extLst>
              <a:ext uri="{FF2B5EF4-FFF2-40B4-BE49-F238E27FC236}">
                <a16:creationId xmlns:a16="http://schemas.microsoft.com/office/drawing/2014/main" id="{28A555CA-9875-D347-7663-1B84DBA85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12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스크린샷, 사람, 나무이(가) 표시된 사진&#10;&#10;자동 생성된 설명">
            <a:extLst>
              <a:ext uri="{FF2B5EF4-FFF2-40B4-BE49-F238E27FC236}">
                <a16:creationId xmlns:a16="http://schemas.microsoft.com/office/drawing/2014/main" id="{3BAF36C7-A9E3-1BB2-1E24-B5B65BBE3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" y="10668"/>
            <a:ext cx="9000744" cy="68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78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381A2027-1FF7-A422-57DE-363050718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64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그래픽 디자인, 폰트이(가) 표시된 사진&#10;&#10;자동 생성된 설명">
            <a:extLst>
              <a:ext uri="{FF2B5EF4-FFF2-40B4-BE49-F238E27FC236}">
                <a16:creationId xmlns:a16="http://schemas.microsoft.com/office/drawing/2014/main" id="{5A03EE0A-2391-9AB9-0273-B44DA46EC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68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5BE61891-A9EF-50A9-0D3C-0BB3B2ADE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94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신발류, 손수레, 의류이(가) 표시된 사진&#10;&#10;자동 생성된 설명">
            <a:extLst>
              <a:ext uri="{FF2B5EF4-FFF2-40B4-BE49-F238E27FC236}">
                <a16:creationId xmlns:a16="http://schemas.microsoft.com/office/drawing/2014/main" id="{B4DF7317-B473-6370-B67C-418C14F62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37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의류, 만화 영화, 텍스트, 클립아트이(가) 표시된 사진&#10;&#10;자동 생성된 설명">
            <a:extLst>
              <a:ext uri="{FF2B5EF4-FFF2-40B4-BE49-F238E27FC236}">
                <a16:creationId xmlns:a16="http://schemas.microsoft.com/office/drawing/2014/main" id="{F4F3924B-F0C6-6825-F725-FE18D2757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62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2F3F27B1-3FF2-D621-07FD-F56BE9BE0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69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의류, 인간의 얼굴, 모자이(가) 표시된 사진&#10;&#10;자동 생성된 설명">
            <a:extLst>
              <a:ext uri="{FF2B5EF4-FFF2-40B4-BE49-F238E27FC236}">
                <a16:creationId xmlns:a16="http://schemas.microsoft.com/office/drawing/2014/main" id="{AF9D558D-EE24-24DE-4DC5-E0B54827D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67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만화 영화, 일러스트레이션이(가) 표시된 사진&#10;&#10;자동 생성된 설명">
            <a:extLst>
              <a:ext uri="{FF2B5EF4-FFF2-40B4-BE49-F238E27FC236}">
                <a16:creationId xmlns:a16="http://schemas.microsoft.com/office/drawing/2014/main" id="{6E4D28F3-CC62-D3A6-77BC-0E214D5C9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69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이(가) 표시된 사진&#10;&#10;자동 생성된 설명">
            <a:extLst>
              <a:ext uri="{FF2B5EF4-FFF2-40B4-BE49-F238E27FC236}">
                <a16:creationId xmlns:a16="http://schemas.microsoft.com/office/drawing/2014/main" id="{842AAA38-3146-3EC6-53C5-81EB488CB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직사각형, 문, 스크린샷이(가) 표시된 사진&#10;&#10;자동 생성된 설명">
            <a:extLst>
              <a:ext uri="{FF2B5EF4-FFF2-40B4-BE49-F238E27FC236}">
                <a16:creationId xmlns:a16="http://schemas.microsoft.com/office/drawing/2014/main" id="{8D4D3F60-415F-B4BC-A027-270074A1A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51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의류, 인간의 얼굴, 사람, 스크린샷이(가) 표시된 사진&#10;&#10;자동 생성된 설명">
            <a:extLst>
              <a:ext uri="{FF2B5EF4-FFF2-40B4-BE49-F238E27FC236}">
                <a16:creationId xmlns:a16="http://schemas.microsoft.com/office/drawing/2014/main" id="{083887DF-C7C6-DB37-EEEF-7AD5048C4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12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직사각형, 현금 인출기이(가) 표시된 사진&#10;&#10;자동 생성된 설명">
            <a:extLst>
              <a:ext uri="{FF2B5EF4-FFF2-40B4-BE49-F238E27FC236}">
                <a16:creationId xmlns:a16="http://schemas.microsoft.com/office/drawing/2014/main" id="{11936377-DE5C-3AF3-59CD-B9827CC1B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59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명함이(가) 표시된 사진&#10;&#10;자동 생성된 설명">
            <a:extLst>
              <a:ext uri="{FF2B5EF4-FFF2-40B4-BE49-F238E27FC236}">
                <a16:creationId xmlns:a16="http://schemas.microsoft.com/office/drawing/2014/main" id="{FED961AB-88BA-D2EA-7323-9EBC491A8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83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도표이(가) 표시된 사진&#10;&#10;자동 생성된 설명">
            <a:extLst>
              <a:ext uri="{FF2B5EF4-FFF2-40B4-BE49-F238E27FC236}">
                <a16:creationId xmlns:a16="http://schemas.microsoft.com/office/drawing/2014/main" id="{30FB502F-1BC9-B1D8-A170-C672F30C6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31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의류, 사람, 스크린샷이(가) 표시된 사진&#10;&#10;자동 생성된 설명">
            <a:extLst>
              <a:ext uri="{FF2B5EF4-FFF2-40B4-BE49-F238E27FC236}">
                <a16:creationId xmlns:a16="http://schemas.microsoft.com/office/drawing/2014/main" id="{9231C12D-5327-CC3D-0388-8D1A8F38A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35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의류, 인간의 얼굴, 사람이(가) 표시된 사진&#10;&#10;자동 생성된 설명">
            <a:extLst>
              <a:ext uri="{FF2B5EF4-FFF2-40B4-BE49-F238E27FC236}">
                <a16:creationId xmlns:a16="http://schemas.microsoft.com/office/drawing/2014/main" id="{DC3CEF69-1751-F730-4C6E-33A8A2C03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054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만화 영화, 포유류, 일러스트레이션이(가) 표시된 사진&#10;&#10;자동 생성된 설명">
            <a:extLst>
              <a:ext uri="{FF2B5EF4-FFF2-40B4-BE49-F238E27FC236}">
                <a16:creationId xmlns:a16="http://schemas.microsoft.com/office/drawing/2014/main" id="{2D973320-D40A-E939-23C5-636130CDD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792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댄스, 텍스트, 의류, 스크린샷이(가) 표시된 사진&#10;&#10;자동 생성된 설명">
            <a:extLst>
              <a:ext uri="{FF2B5EF4-FFF2-40B4-BE49-F238E27FC236}">
                <a16:creationId xmlns:a16="http://schemas.microsoft.com/office/drawing/2014/main" id="{72B28F38-C9D4-01C7-3392-00FE2E37A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031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클립아트, 그래픽이(가) 표시된 사진&#10;&#10;자동 생성된 설명">
            <a:extLst>
              <a:ext uri="{FF2B5EF4-FFF2-40B4-BE49-F238E27FC236}">
                <a16:creationId xmlns:a16="http://schemas.microsoft.com/office/drawing/2014/main" id="{AA75DE37-E80A-D9FB-AEC3-5ED8B12D3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101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인간의 얼굴, 스크린샷, 사람이(가) 표시된 사진&#10;&#10;자동 생성된 설명">
            <a:extLst>
              <a:ext uri="{FF2B5EF4-FFF2-40B4-BE49-F238E27FC236}">
                <a16:creationId xmlns:a16="http://schemas.microsoft.com/office/drawing/2014/main" id="{ECE8DA56-FD0A-9531-5635-552AF3036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399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AD784211-7153-52EF-6F82-AF6AEAF72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43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육상 차량, 차량, 바퀴이(가) 표시된 사진&#10;&#10;자동 생성된 설명">
            <a:extLst>
              <a:ext uri="{FF2B5EF4-FFF2-40B4-BE49-F238E27FC236}">
                <a16:creationId xmlns:a16="http://schemas.microsoft.com/office/drawing/2014/main" id="{4C5FBC21-2C1F-D92A-F433-14542A3A7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916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만화 영화이(가) 표시된 사진&#10;&#10;자동 생성된 설명">
            <a:extLst>
              <a:ext uri="{FF2B5EF4-FFF2-40B4-BE49-F238E27FC236}">
                <a16:creationId xmlns:a16="http://schemas.microsoft.com/office/drawing/2014/main" id="{E907943F-F3B9-3972-EB51-D05D83734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968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클립아트, 만화 영화, 일러스트레이션이(가) 표시된 사진&#10;&#10;자동 생성된 설명">
            <a:extLst>
              <a:ext uri="{FF2B5EF4-FFF2-40B4-BE49-F238E27FC236}">
                <a16:creationId xmlns:a16="http://schemas.microsoft.com/office/drawing/2014/main" id="{6B18B8EB-F46D-28F9-033F-E3BEA3A1E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930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로고이(가) 표시된 사진&#10;&#10;자동 생성된 설명">
            <a:extLst>
              <a:ext uri="{FF2B5EF4-FFF2-40B4-BE49-F238E27FC236}">
                <a16:creationId xmlns:a16="http://schemas.microsoft.com/office/drawing/2014/main" id="{681FD5FD-5106-A754-D874-B006F4BB9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" y="10668"/>
            <a:ext cx="9000744" cy="68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0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로고이(가) 표시된 사진&#10;&#10;자동 생성된 설명">
            <a:extLst>
              <a:ext uri="{FF2B5EF4-FFF2-40B4-BE49-F238E27FC236}">
                <a16:creationId xmlns:a16="http://schemas.microsoft.com/office/drawing/2014/main" id="{FC7AC054-9A28-87B6-9915-0FEF0A37B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2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EA23435E-A657-F088-FC8E-B412578C3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13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B55FCE24-793F-EA17-6C49-76FC04902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01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21398ECE-8BEE-D678-4C17-4305312BA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13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B09B4938-A642-B4B9-C100-A3E29105E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9047"/>
            <a:ext cx="900238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29366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">
  <a:themeElements>
    <a:clrScheme name="종이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42440E10A9FAB54FAB78C18A563854F1" ma:contentTypeVersion="2" ma:contentTypeDescription="새 문서를 만듭니다." ma:contentTypeScope="" ma:versionID="325b76f00898cddac7b59ba34d9d124c">
  <xsd:schema xmlns:xsd="http://www.w3.org/2001/XMLSchema" xmlns:xs="http://www.w3.org/2001/XMLSchema" xmlns:p="http://schemas.microsoft.com/office/2006/metadata/properties" xmlns:ns3="ed90bd02-d29e-462e-8475-c085f5005dc5" targetNamespace="http://schemas.microsoft.com/office/2006/metadata/properties" ma:root="true" ma:fieldsID="891797803376263d51cd3bb4c15e1c44" ns3:_="">
    <xsd:import namespace="ed90bd02-d29e-462e-8475-c085f5005d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0bd02-d29e-462e-8475-c085f5005d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8ECAE2-7990-4F32-AB6B-0A162CE350F2}">
  <ds:schemaRefs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ed90bd02-d29e-462e-8475-c085f5005dc5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58C6D98-9C0F-4AB5-8AD6-55B422AB24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C43930-142C-4166-B98C-9DAE7C3EDE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90bd02-d29e-462e-8475-c085f5005d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TM03457444[[fn=기본]]</Template>
  <TotalTime>2760</TotalTime>
  <Words>0</Words>
  <Application>Microsoft Office PowerPoint</Application>
  <PresentationFormat>화면 슬라이드 쇼(4:3)</PresentationFormat>
  <Paragraphs>0</Paragraphs>
  <Slides>42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4" baseType="lpstr">
      <vt:lpstr>Corbel</vt:lpstr>
      <vt:lpstr>기본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광명시 주민자치 전담공무원 교육</dc:title>
  <dc:creator>정영재</dc:creator>
  <cp:lastModifiedBy>seokhwan son</cp:lastModifiedBy>
  <cp:revision>69</cp:revision>
  <dcterms:created xsi:type="dcterms:W3CDTF">2022-11-14T12:26:48Z</dcterms:created>
  <dcterms:modified xsi:type="dcterms:W3CDTF">2023-08-22T02:49:46Z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0x01010042440E10A9FAB54FAB78C18A563854F1</vt:lpwstr>
  </property>
</Properties>
</file>